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92" autoAdjust="0"/>
    <p:restoredTop sz="94660"/>
  </p:normalViewPr>
  <p:slideViewPr>
    <p:cSldViewPr snapToGrid="0" snapToObjects="1">
      <p:cViewPr>
        <p:scale>
          <a:sx n="76" d="100"/>
          <a:sy n="76" d="100"/>
        </p:scale>
        <p:origin x="-1194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4BA27-E414-8D4D-AFF9-6311ABB7AFCD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D358F-CAB6-F746-AF0F-D887B61C0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245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B93CC0-683E-DB4B-BFBE-58BAB02C3438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E1929D-DBCD-8341-8EDA-445A38B03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9810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78346" y="1893446"/>
            <a:ext cx="7701972" cy="2332190"/>
          </a:xfrm>
        </p:spPr>
        <p:txBody>
          <a:bodyPr>
            <a:normAutofit/>
          </a:bodyPr>
          <a:lstStyle>
            <a:lvl1pPr>
              <a:defRPr sz="4000" b="1" i="0">
                <a:latin typeface="Arial"/>
                <a:cs typeface="Helvetica"/>
              </a:defRPr>
            </a:lvl1pPr>
          </a:lstStyle>
          <a:p>
            <a:r>
              <a:rPr lang="nl-BE" dirty="0" smtClean="0"/>
              <a:t>Click </a:t>
            </a:r>
            <a:br>
              <a:rPr lang="nl-BE" dirty="0" smtClean="0"/>
            </a:br>
            <a:r>
              <a:rPr lang="nl-BE" dirty="0" smtClean="0"/>
              <a:t>to edit </a:t>
            </a:r>
            <a:br>
              <a:rPr lang="nl-BE" dirty="0" smtClean="0"/>
            </a:br>
            <a:r>
              <a:rPr lang="nl-BE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8346" y="4324931"/>
            <a:ext cx="7701972" cy="51838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accent4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078346" y="4933950"/>
            <a:ext cx="7702550" cy="614363"/>
          </a:xfrm>
        </p:spPr>
        <p:txBody>
          <a:bodyPr/>
          <a:lstStyle>
            <a:lvl1pPr>
              <a:defRPr sz="180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4407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nl-BE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dirty="0" smtClean="0"/>
              <a:t>Click to edit Master text styles</a:t>
            </a:r>
          </a:p>
          <a:p>
            <a:pPr lvl="1"/>
            <a:r>
              <a:rPr lang="nl-BE" dirty="0" smtClean="0"/>
              <a:t>Second level</a:t>
            </a:r>
          </a:p>
          <a:p>
            <a:pPr lvl="2"/>
            <a:r>
              <a:rPr lang="nl-BE" dirty="0" smtClean="0"/>
              <a:t>Third level</a:t>
            </a:r>
          </a:p>
          <a:p>
            <a:pPr lvl="3"/>
            <a:r>
              <a:rPr lang="nl-BE" dirty="0" smtClean="0"/>
              <a:t>Fourth level</a:t>
            </a:r>
          </a:p>
          <a:p>
            <a:pPr lvl="4"/>
            <a:r>
              <a:rPr lang="nl-BE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fld id="{A6D20DC9-BEB8-C648-A0B4-9F4FC6EE815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991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nl-BE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6883" y="1420092"/>
            <a:ext cx="3754890" cy="4520044"/>
          </a:xfrm>
        </p:spPr>
        <p:txBody>
          <a:bodyPr/>
          <a:lstStyle>
            <a:lvl1pPr>
              <a:defRPr sz="21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dirty="0" smtClean="0"/>
              <a:t>Click to edit Master text styles</a:t>
            </a:r>
          </a:p>
          <a:p>
            <a:pPr lvl="1"/>
            <a:r>
              <a:rPr lang="nl-BE" dirty="0" smtClean="0"/>
              <a:t>Second level</a:t>
            </a:r>
          </a:p>
          <a:p>
            <a:pPr lvl="2"/>
            <a:r>
              <a:rPr lang="nl-BE" dirty="0" smtClean="0"/>
              <a:t>Third level</a:t>
            </a:r>
          </a:p>
          <a:p>
            <a:pPr lvl="3"/>
            <a:r>
              <a:rPr lang="nl-BE" dirty="0" smtClean="0"/>
              <a:t>Fourth level</a:t>
            </a:r>
          </a:p>
          <a:p>
            <a:pPr lvl="4"/>
            <a:r>
              <a:rPr lang="nl-BE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8045" y="1420092"/>
            <a:ext cx="3758045" cy="4520044"/>
          </a:xfrm>
        </p:spPr>
        <p:txBody>
          <a:bodyPr/>
          <a:lstStyle>
            <a:lvl1pPr>
              <a:defRPr sz="21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dirty="0" smtClean="0"/>
              <a:t>Click to edit Master text styles</a:t>
            </a:r>
          </a:p>
          <a:p>
            <a:pPr lvl="1"/>
            <a:r>
              <a:rPr lang="nl-BE" dirty="0" smtClean="0"/>
              <a:t>Second level</a:t>
            </a:r>
          </a:p>
          <a:p>
            <a:pPr lvl="2"/>
            <a:r>
              <a:rPr lang="nl-BE" dirty="0" smtClean="0"/>
              <a:t>Third level</a:t>
            </a:r>
          </a:p>
          <a:p>
            <a:pPr lvl="3"/>
            <a:r>
              <a:rPr lang="nl-BE" dirty="0" smtClean="0"/>
              <a:t>Fourth level</a:t>
            </a:r>
          </a:p>
          <a:p>
            <a:pPr lvl="4"/>
            <a:r>
              <a:rPr lang="nl-BE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0DC9-BEB8-C648-A0B4-9F4FC6EE8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34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6840000" cy="702000"/>
          </a:xfrm>
        </p:spPr>
        <p:txBody>
          <a:bodyPr anchor="ctr" anchorCtr="0">
            <a:normAutofit/>
          </a:bodyPr>
          <a:lstStyle>
            <a:lvl1pPr algn="l">
              <a:defRPr sz="2500" b="1">
                <a:latin typeface="Arial"/>
              </a:defRPr>
            </a:lvl1pPr>
          </a:lstStyle>
          <a:p>
            <a:r>
              <a:rPr lang="nl-BE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6884" y="1322821"/>
            <a:ext cx="7703432" cy="4248000"/>
          </a:xfrm>
          <a:prstGeom prst="round2DiagRect">
            <a:avLst>
              <a:gd name="adj1" fmla="val 0"/>
              <a:gd name="adj2" fmla="val 2990"/>
            </a:avLst>
          </a:prstGeom>
          <a:ln w="12700" cmpd="sng">
            <a:solidFill>
              <a:schemeClr val="accent2"/>
            </a:solidFill>
            <a:round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6883" y="5723378"/>
            <a:ext cx="7703433" cy="361083"/>
          </a:xfrm>
        </p:spPr>
        <p:txBody>
          <a:bodyPr>
            <a:normAutofit/>
          </a:bodyPr>
          <a:lstStyle>
            <a:lvl1pPr marL="0" indent="0" algn="r">
              <a:buNone/>
              <a:defRPr sz="1400" b="0" i="1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0DC9-BEB8-C648-A0B4-9F4FC6EE8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057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nl-BE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6884" y="1423554"/>
            <a:ext cx="7707910" cy="677719"/>
          </a:xfrm>
        </p:spPr>
        <p:txBody>
          <a:bodyPr/>
          <a:lstStyle/>
          <a:p>
            <a:pPr lvl="0"/>
            <a:r>
              <a:rPr lang="nl-BE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0DC9-BEB8-C648-A0B4-9F4FC6EE815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1076884" y="2205182"/>
            <a:ext cx="7707910" cy="3717636"/>
          </a:xfrm>
        </p:spPr>
        <p:txBody>
          <a:bodyPr/>
          <a:lstStyle/>
          <a:p>
            <a:pPr lvl="0"/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164493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0654" y="1656773"/>
            <a:ext cx="7693891" cy="279977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nl-BE" dirty="0" smtClean="0"/>
              <a:t>Click </a:t>
            </a:r>
            <a:br>
              <a:rPr lang="nl-BE" dirty="0" smtClean="0"/>
            </a:br>
            <a:r>
              <a:rPr lang="nl-BE" dirty="0" smtClean="0"/>
              <a:t>to edit </a:t>
            </a:r>
            <a:br>
              <a:rPr lang="nl-BE" dirty="0" smtClean="0"/>
            </a:br>
            <a:r>
              <a:rPr lang="nl-BE" dirty="0" smtClean="0"/>
              <a:t>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1080654" y="4336014"/>
            <a:ext cx="7693891" cy="75483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BE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511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4000" b="1" i="0" kern="1200">
          <a:solidFill>
            <a:schemeClr val="tx2"/>
          </a:solidFill>
          <a:latin typeface="Arial"/>
          <a:ea typeface="+mj-ea"/>
          <a:cs typeface="Helvetica"/>
        </a:defRPr>
      </a:lvl1pPr>
    </p:titleStyle>
    <p:bodyStyle>
      <a:lvl1pPr marL="0" indent="0" algn="l" defTabSz="457200" rtl="0" eaLnBrk="1" latinLnBrk="0" hangingPunct="1">
        <a:spcBef>
          <a:spcPts val="0"/>
        </a:spcBef>
        <a:buFontTx/>
        <a:buNone/>
        <a:defRPr sz="2800" kern="1200">
          <a:solidFill>
            <a:schemeClr val="accent4"/>
          </a:solidFill>
          <a:latin typeface="Arial"/>
          <a:ea typeface="+mn-ea"/>
          <a:cs typeface="Helvetic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6840000" cy="7023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nl-BE" dirty="0" smtClean="0"/>
              <a:t>Click to edit </a:t>
            </a:r>
            <a:br>
              <a:rPr lang="nl-BE" dirty="0" smtClean="0"/>
            </a:br>
            <a:r>
              <a:rPr lang="nl-BE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6884" y="1423554"/>
            <a:ext cx="7707910" cy="448775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BE" dirty="0" smtClean="0"/>
              <a:t>Click to edit Master text styles</a:t>
            </a:r>
          </a:p>
          <a:p>
            <a:pPr lvl="1"/>
            <a:r>
              <a:rPr lang="nl-BE" dirty="0" smtClean="0"/>
              <a:t>Second level</a:t>
            </a:r>
          </a:p>
          <a:p>
            <a:pPr lvl="2"/>
            <a:r>
              <a:rPr lang="nl-BE" dirty="0" smtClean="0"/>
              <a:t>Third level</a:t>
            </a:r>
          </a:p>
          <a:p>
            <a:pPr lvl="3"/>
            <a:r>
              <a:rPr lang="nl-BE" dirty="0" smtClean="0"/>
              <a:t>Fourth level</a:t>
            </a:r>
          </a:p>
          <a:p>
            <a:pPr lvl="4"/>
            <a:r>
              <a:rPr lang="nl-BE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6884" y="6233583"/>
            <a:ext cx="6707112" cy="28023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 b="1" i="0">
                <a:solidFill>
                  <a:schemeClr val="accent1"/>
                </a:solidFill>
                <a:latin typeface="Arial"/>
                <a:cs typeface="Helvetic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9102" y="6233583"/>
            <a:ext cx="246726" cy="28023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 kern="1200">
                <a:solidFill>
                  <a:schemeClr val="accent1"/>
                </a:solidFill>
                <a:latin typeface="Helvetica"/>
              </a:defRPr>
            </a:lvl1pPr>
          </a:lstStyle>
          <a:p>
            <a:fld id="{A6D20DC9-BEB8-C648-A0B4-9F4FC6EE815D}" type="slidenum">
              <a:rPr lang="en-US" smtClean="0"/>
              <a:pPr/>
              <a:t>‹#›</a:t>
            </a:fld>
            <a:r>
              <a:rPr lang="en-GB" b="1" baseline="30000" dirty="0" smtClean="0"/>
              <a:t> </a:t>
            </a:r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968832" y="6233583"/>
            <a:ext cx="42864" cy="28023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Helvetica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 baseline="30000" dirty="0" smtClean="0"/>
              <a:t>● </a:t>
            </a:r>
            <a:endParaRPr lang="en-GB" sz="800" b="1" baseline="30000" dirty="0"/>
          </a:p>
        </p:txBody>
      </p:sp>
    </p:spTree>
    <p:extLst>
      <p:ext uri="{BB962C8B-B14F-4D97-AF65-F5344CB8AC3E}">
        <p14:creationId xmlns:p14="http://schemas.microsoft.com/office/powerpoint/2010/main" val="3671036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59" r:id="rId3"/>
    <p:sldLayoutId id="2147483660" r:id="rId4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500" b="1" i="0" kern="1200">
          <a:solidFill>
            <a:schemeClr val="tx2"/>
          </a:solidFill>
          <a:latin typeface="Helvetica"/>
          <a:ea typeface="+mj-ea"/>
          <a:cs typeface="Helvetica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Tx/>
        <a:buNone/>
        <a:defRPr sz="2100" b="1" i="0" kern="1200">
          <a:solidFill>
            <a:schemeClr val="accent2"/>
          </a:solidFill>
          <a:latin typeface="Arial"/>
          <a:ea typeface="+mn-ea"/>
          <a:cs typeface="Helvetica"/>
        </a:defRPr>
      </a:lvl1pPr>
      <a:lvl2pPr marL="0" indent="-180000" algn="l" defTabSz="457200" rtl="0" eaLnBrk="1" latinLnBrk="0" hangingPunct="1">
        <a:spcBef>
          <a:spcPts val="300"/>
        </a:spcBef>
        <a:buClr>
          <a:schemeClr val="bg2"/>
        </a:buClr>
        <a:buSzPct val="100000"/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Helvetica"/>
        </a:defRPr>
      </a:lvl2pPr>
      <a:lvl3pPr marL="360000" indent="-180000" algn="l" defTabSz="457200" rtl="0" eaLnBrk="1" latinLnBrk="0" hangingPunct="1">
        <a:spcBef>
          <a:spcPct val="20000"/>
        </a:spcBef>
        <a:buClr>
          <a:schemeClr val="bg2"/>
        </a:buClr>
        <a:buFont typeface="Lucida Grande"/>
        <a:buChar char="-"/>
        <a:defRPr sz="1600" kern="1200">
          <a:solidFill>
            <a:schemeClr val="tx1"/>
          </a:solidFill>
          <a:latin typeface="Arial"/>
          <a:ea typeface="+mn-ea"/>
          <a:cs typeface="Helvetica"/>
        </a:defRPr>
      </a:lvl3pPr>
      <a:lvl4pPr marL="720000" indent="-180000" algn="l" defTabSz="457200" rtl="0" eaLnBrk="1" latinLnBrk="0" hangingPunct="1">
        <a:spcBef>
          <a:spcPct val="20000"/>
        </a:spcBef>
        <a:buClr>
          <a:schemeClr val="bg2"/>
        </a:buClr>
        <a:buFont typeface="Arial"/>
        <a:buChar char="•"/>
        <a:defRPr sz="1400" kern="1200">
          <a:solidFill>
            <a:schemeClr val="tx1"/>
          </a:solidFill>
          <a:latin typeface="Arial"/>
          <a:ea typeface="+mn-ea"/>
          <a:cs typeface="Helvetica"/>
        </a:defRPr>
      </a:lvl4pPr>
      <a:lvl5pPr marL="1080000" indent="-180000" algn="l" defTabSz="457200" rtl="0" eaLnBrk="1" latinLnBrk="0" hangingPunct="1">
        <a:spcBef>
          <a:spcPct val="20000"/>
        </a:spcBef>
        <a:buClr>
          <a:schemeClr val="bg2"/>
        </a:buClr>
        <a:buFont typeface="Lucida Grande"/>
        <a:buChar char="-"/>
        <a:defRPr sz="1200" kern="1200">
          <a:solidFill>
            <a:schemeClr val="tx1"/>
          </a:solidFill>
          <a:latin typeface="Arial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Reinhard</a:t>
            </a:r>
            <a:r>
              <a:rPr lang="en-US" dirty="0" smtClean="0"/>
              <a:t> </a:t>
            </a:r>
            <a:r>
              <a:rPr lang="en-US" dirty="0" err="1" smtClean="0"/>
              <a:t>Büscher</a:t>
            </a:r>
            <a:r>
              <a:rPr lang="en-US" dirty="0" smtClean="0"/>
              <a:t>, Head of the Chemicals Unit (DG Grow)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Better Regulation</a:t>
            </a:r>
            <a:br>
              <a:rPr lang="en-US" dirty="0"/>
            </a:br>
            <a:r>
              <a:rPr lang="en-US" dirty="0"/>
              <a:t>A.I.S.E. Workshop June 10, </a:t>
            </a:r>
            <a:r>
              <a:rPr lang="en-US" dirty="0" smtClean="0"/>
              <a:t>2016</a:t>
            </a:r>
          </a:p>
          <a:p>
            <a:r>
              <a:rPr lang="en-US" dirty="0" smtClean="0"/>
              <a:t>Brussels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71598"/>
      </p:ext>
    </p:extLst>
  </p:cSld>
  <p:clrMapOvr>
    <a:masterClrMapping/>
  </p:clrMapOvr>
</p:sld>
</file>

<file path=ppt/theme/theme1.xml><?xml version="1.0" encoding="utf-8"?>
<a:theme xmlns:a="http://schemas.openxmlformats.org/drawingml/2006/main" name="AISE PP Presentation template">
  <a:themeElements>
    <a:clrScheme name="AISE Theme">
      <a:dk1>
        <a:sysClr val="windowText" lastClr="000000"/>
      </a:dk1>
      <a:lt1>
        <a:sysClr val="window" lastClr="FFFFFF"/>
      </a:lt1>
      <a:dk2>
        <a:srgbClr val="007576"/>
      </a:dk2>
      <a:lt2>
        <a:srgbClr val="A9C30C"/>
      </a:lt2>
      <a:accent1>
        <a:srgbClr val="007576"/>
      </a:accent1>
      <a:accent2>
        <a:srgbClr val="0076B3"/>
      </a:accent2>
      <a:accent3>
        <a:srgbClr val="A9C30C"/>
      </a:accent3>
      <a:accent4>
        <a:srgbClr val="792F77"/>
      </a:accent4>
      <a:accent5>
        <a:srgbClr val="FFFFFF"/>
      </a:accent5>
      <a:accent6>
        <a:srgbClr val="000000"/>
      </a:accent6>
      <a:hlink>
        <a:srgbClr val="0076B3"/>
      </a:hlink>
      <a:folHlink>
        <a:srgbClr val="792F7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AISE Theme">
      <a:dk1>
        <a:sysClr val="windowText" lastClr="000000"/>
      </a:dk1>
      <a:lt1>
        <a:sysClr val="window" lastClr="FFFFFF"/>
      </a:lt1>
      <a:dk2>
        <a:srgbClr val="007576"/>
      </a:dk2>
      <a:lt2>
        <a:srgbClr val="A9C30C"/>
      </a:lt2>
      <a:accent1>
        <a:srgbClr val="007576"/>
      </a:accent1>
      <a:accent2>
        <a:srgbClr val="0076B3"/>
      </a:accent2>
      <a:accent3>
        <a:srgbClr val="A9C30C"/>
      </a:accent3>
      <a:accent4>
        <a:srgbClr val="792F77"/>
      </a:accent4>
      <a:accent5>
        <a:srgbClr val="FFFFFF"/>
      </a:accent5>
      <a:accent6>
        <a:srgbClr val="000000"/>
      </a:accent6>
      <a:hlink>
        <a:srgbClr val="0076B3"/>
      </a:hlink>
      <a:folHlink>
        <a:srgbClr val="792F7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AISE PP Presentation template.potx</Template>
  <TotalTime>0</TotalTime>
  <Words>14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AISE PP Presentation template</vt:lpstr>
      <vt:lpstr>Custom Design</vt:lpstr>
      <vt:lpstr>Reinhard Büscher, Head of the Chemicals Unit (DG Grow)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Van Zonneveld</dc:creator>
  <cp:lastModifiedBy>Caroline Dubois</cp:lastModifiedBy>
  <cp:revision>27</cp:revision>
  <dcterms:created xsi:type="dcterms:W3CDTF">2015-08-26T14:44:16Z</dcterms:created>
  <dcterms:modified xsi:type="dcterms:W3CDTF">2016-06-09T14:43:01Z</dcterms:modified>
</cp:coreProperties>
</file>